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5"/>
  </p:notesMasterIdLst>
  <p:handoutMasterIdLst>
    <p:handoutMasterId r:id="rId6"/>
  </p:handoutMasterIdLst>
  <p:sldIdLst>
    <p:sldId id="256" r:id="rId3"/>
    <p:sldId id="258" r:id="rId4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DEF"/>
    <a:srgbClr val="BC0000"/>
    <a:srgbClr val="C00000"/>
    <a:srgbClr val="FF3399"/>
    <a:srgbClr val="4D4D4D"/>
    <a:srgbClr val="333333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36" autoAdjust="0"/>
    <p:restoredTop sz="94629" autoAdjust="0"/>
  </p:normalViewPr>
  <p:slideViewPr>
    <p:cSldViewPr>
      <p:cViewPr varScale="1">
        <p:scale>
          <a:sx n="103" d="100"/>
          <a:sy n="103" d="100"/>
        </p:scale>
        <p:origin x="118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FF2A8-D9E0-41D8-9502-70C7BA9CC337}" type="datetimeFigureOut">
              <a:rPr lang="de-DE" smtClean="0"/>
              <a:t>02.07.2021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9384F-F236-481F-88F7-10A60DDD5D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085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8ABDC69-6F60-49CC-9861-3C969CB9E9C1}" type="datetimeFigureOut">
              <a:rPr lang="de-DE"/>
              <a:pPr>
                <a:defRPr/>
              </a:pPr>
              <a:t>02.07.2021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83F00B5-19EE-4E5F-8F96-BC4C140A34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323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 +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46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12192000" cy="666936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819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75520" y="1988840"/>
            <a:ext cx="8640960" cy="2880320"/>
          </a:xfrm>
          <a:prstGeom prst="rect">
            <a:avLst/>
          </a:prstGeom>
        </p:spPr>
        <p:txBody>
          <a:bodyPr anchor="ctr"/>
          <a:lstStyle>
            <a:lvl1pPr algn="ctr">
              <a:defRPr sz="2800" b="1" spc="100" baseline="0"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1795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+ Text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334965" y="1988839"/>
            <a:ext cx="5761035" cy="431988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F6DA429D-6F2E-40A2-8892-27E686BD3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4" y="1268760"/>
            <a:ext cx="8640762" cy="720080"/>
          </a:xfrm>
          <a:prstGeom prst="rect">
            <a:avLst/>
          </a:prstGeom>
        </p:spPr>
        <p:txBody>
          <a:bodyPr/>
          <a:lstStyle>
            <a:lvl1pPr algn="l">
              <a:defRPr sz="2000" b="1" spc="100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Textplatzhalter 3">
            <a:extLst>
              <a:ext uri="{FF2B5EF4-FFF2-40B4-BE49-F238E27FC236}">
                <a16:creationId xmlns:a16="http://schemas.microsoft.com/office/drawing/2014/main" id="{355F5538-68CB-4AB6-BAF3-A8F44F18BD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3" y="1988839"/>
            <a:ext cx="5761035" cy="431988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4337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+ Bild +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1"/>
          </p:nvPr>
        </p:nvSpPr>
        <p:spPr>
          <a:xfrm>
            <a:off x="334963" y="1268759"/>
            <a:ext cx="11522075" cy="503996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964" y="6308726"/>
            <a:ext cx="8640762" cy="3405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C11B22BD-A22E-48D6-B411-492341F6C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6275" y="330034"/>
            <a:ext cx="8640763" cy="578686"/>
          </a:xfrm>
          <a:prstGeom prst="rect">
            <a:avLst/>
          </a:prstGeom>
        </p:spPr>
        <p:txBody>
          <a:bodyPr/>
          <a:lstStyle>
            <a:lvl1pPr algn="l">
              <a:defRPr sz="2000" b="1" spc="100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6100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12192000" cy="666936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67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 +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547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75520" y="1988840"/>
            <a:ext cx="8640960" cy="2880320"/>
          </a:xfrm>
          <a:prstGeom prst="rect">
            <a:avLst/>
          </a:prstGeom>
        </p:spPr>
        <p:txBody>
          <a:bodyPr anchor="ctr"/>
          <a:lstStyle>
            <a:lvl1pPr algn="ctr">
              <a:defRPr sz="2800" b="1" spc="100" baseline="0"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D6C234D-EBF9-4A2C-97EA-1D38793658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758" y="836712"/>
            <a:ext cx="2462484" cy="97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14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+ Text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334965" y="1070776"/>
            <a:ext cx="5761035" cy="431988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F6DA429D-6F2E-40A2-8892-27E686BD3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4" y="350697"/>
            <a:ext cx="8640762" cy="720080"/>
          </a:xfrm>
          <a:prstGeom prst="rect">
            <a:avLst/>
          </a:prstGeom>
        </p:spPr>
        <p:txBody>
          <a:bodyPr/>
          <a:lstStyle>
            <a:lvl1pPr algn="l">
              <a:defRPr sz="2000" b="1" spc="100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Textplatzhalter 3">
            <a:extLst>
              <a:ext uri="{FF2B5EF4-FFF2-40B4-BE49-F238E27FC236}">
                <a16:creationId xmlns:a16="http://schemas.microsoft.com/office/drawing/2014/main" id="{355F5538-68CB-4AB6-BAF3-A8F44F18BD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3" y="1065351"/>
            <a:ext cx="5761035" cy="431988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7983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+ Bild +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1"/>
          </p:nvPr>
        </p:nvSpPr>
        <p:spPr>
          <a:xfrm>
            <a:off x="334963" y="1268759"/>
            <a:ext cx="11522075" cy="503996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964" y="6308726"/>
            <a:ext cx="8640762" cy="3405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C11B22BD-A22E-48D6-B411-492341F6C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6275" y="330034"/>
            <a:ext cx="8640763" cy="578686"/>
          </a:xfrm>
          <a:prstGeom prst="rect">
            <a:avLst/>
          </a:prstGeom>
        </p:spPr>
        <p:txBody>
          <a:bodyPr/>
          <a:lstStyle>
            <a:lvl1pPr algn="l">
              <a:defRPr sz="2000" b="1" spc="100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01376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9BB2023-F960-4A88-BFFD-ECE95A3FA97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3" y="333375"/>
            <a:ext cx="905325" cy="360000"/>
          </a:xfrm>
          <a:prstGeom prst="rect">
            <a:avLst/>
          </a:prstGeom>
        </p:spPr>
      </p:pic>
      <p:sp>
        <p:nvSpPr>
          <p:cNvPr id="5" name="Rectangle 8">
            <a:extLst>
              <a:ext uri="{FF2B5EF4-FFF2-40B4-BE49-F238E27FC236}">
                <a16:creationId xmlns:a16="http://schemas.microsoft.com/office/drawing/2014/main" id="{C0BC118A-4B3D-4D59-A531-4544F654C7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669360"/>
            <a:ext cx="12198351" cy="216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 lvl="0" algn="ctr"/>
            <a:r>
              <a:rPr lang="de-DE" sz="1000" spc="50" baseline="0" dirty="0">
                <a:solidFill>
                  <a:schemeClr val="bg1"/>
                </a:solidFill>
                <a:latin typeface="+mn-lt"/>
              </a:rPr>
              <a:t>Deutsche Gesellschaft für Kardiologie – Herz- und Kreislaufforschung e. V.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3" r:id="rId2"/>
    <p:sldLayoutId id="2147483667" r:id="rId3"/>
    <p:sldLayoutId id="2147483668" r:id="rId4"/>
    <p:sldLayoutId id="2147483669" r:id="rId5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3974" userDrawn="1">
          <p15:clr>
            <a:srgbClr val="F26B43"/>
          </p15:clr>
        </p15:guide>
        <p15:guide id="6" orient="horz" pos="210" userDrawn="1">
          <p15:clr>
            <a:srgbClr val="F26B43"/>
          </p15:clr>
        </p15:guide>
        <p15:guide id="7" pos="2026" userDrawn="1">
          <p15:clr>
            <a:srgbClr val="F26B43"/>
          </p15:clr>
        </p15:guide>
        <p15:guide id="8" pos="565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C0BC118A-4B3D-4D59-A531-4544F654C7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669360"/>
            <a:ext cx="12198351" cy="216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 lvl="0" algn="ctr"/>
            <a:r>
              <a:rPr lang="de-DE" sz="1000" spc="50" baseline="0" dirty="0">
                <a:solidFill>
                  <a:schemeClr val="bg1"/>
                </a:solidFill>
                <a:latin typeface="+mn-lt"/>
              </a:rPr>
              <a:t>Deutsche Gesellschaft für Kardiologie – Herz- und Kreislaufforschung e. V.</a:t>
            </a:r>
          </a:p>
        </p:txBody>
      </p:sp>
    </p:spTree>
    <p:extLst>
      <p:ext uri="{BB962C8B-B14F-4D97-AF65-F5344CB8AC3E}">
        <p14:creationId xmlns:p14="http://schemas.microsoft.com/office/powerpoint/2010/main" val="365761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3974" userDrawn="1">
          <p15:clr>
            <a:srgbClr val="F26B43"/>
          </p15:clr>
        </p15:guide>
        <p15:guide id="6" orient="horz" pos="210" userDrawn="1">
          <p15:clr>
            <a:srgbClr val="F26B43"/>
          </p15:clr>
        </p15:guide>
        <p15:guide id="7" pos="2026" userDrawn="1">
          <p15:clr>
            <a:srgbClr val="F26B43"/>
          </p15:clr>
        </p15:guide>
        <p15:guide id="8" pos="565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B3485A6-DDB4-4A2E-8981-A44DC1412F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4965" y="1988839"/>
            <a:ext cx="8640760" cy="4319885"/>
          </a:xfrm>
        </p:spPr>
        <p:txBody>
          <a:bodyPr/>
          <a:lstStyle/>
          <a:p>
            <a:r>
              <a:rPr lang="de-DE" dirty="0"/>
              <a:t>Referentenhonorar:</a:t>
            </a:r>
            <a:br>
              <a:rPr lang="de-DE" dirty="0"/>
            </a:br>
            <a:r>
              <a:rPr lang="de-DE" dirty="0"/>
              <a:t>Firma</a:t>
            </a:r>
            <a:br>
              <a:rPr lang="de-DE" dirty="0"/>
            </a:br>
            <a:endParaRPr lang="de-DE" dirty="0"/>
          </a:p>
          <a:p>
            <a:r>
              <a:rPr lang="de-DE" dirty="0"/>
              <a:t>Forschungsförderung:</a:t>
            </a:r>
            <a:br>
              <a:rPr lang="de-DE" dirty="0"/>
            </a:br>
            <a:r>
              <a:rPr lang="de-DE" dirty="0"/>
              <a:t>Firma</a:t>
            </a:r>
            <a:br>
              <a:rPr lang="de-DE" dirty="0"/>
            </a:br>
            <a:endParaRPr lang="de-DE" dirty="0"/>
          </a:p>
          <a:p>
            <a:r>
              <a:rPr lang="de-DE" dirty="0"/>
              <a:t>Beratervertrag:</a:t>
            </a:r>
            <a:br>
              <a:rPr lang="de-DE" dirty="0"/>
            </a:br>
            <a:r>
              <a:rPr lang="de-DE" dirty="0"/>
              <a:t>Firma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35EEF0-3C59-43D7-917F-C822F96C1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1268760"/>
            <a:ext cx="11522071" cy="720080"/>
          </a:xfrm>
        </p:spPr>
        <p:txBody>
          <a:bodyPr/>
          <a:lstStyle/>
          <a:p>
            <a:r>
              <a:rPr lang="de-DE" dirty="0"/>
              <a:t>Im Rahmen dieses Vortrages bestehen folgende Interessenskonflikte:</a:t>
            </a:r>
          </a:p>
        </p:txBody>
      </p:sp>
    </p:spTree>
    <p:extLst>
      <p:ext uri="{BB962C8B-B14F-4D97-AF65-F5344CB8AC3E}">
        <p14:creationId xmlns:p14="http://schemas.microsoft.com/office/powerpoint/2010/main" val="118289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ED2A3B-8B42-4549-84D0-A639C75AB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150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2_Standarddesign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F2F2F2"/>
      </a:lt2>
      <a:accent1>
        <a:srgbClr val="CE1342"/>
      </a:accent1>
      <a:accent2>
        <a:srgbClr val="014182"/>
      </a:accent2>
      <a:accent3>
        <a:srgbClr val="FFFFFF"/>
      </a:accent3>
      <a:accent4>
        <a:srgbClr val="000000"/>
      </a:accent4>
      <a:accent5>
        <a:srgbClr val="F698B1"/>
      </a:accent5>
      <a:accent6>
        <a:srgbClr val="0264C6"/>
      </a:accent6>
      <a:hlink>
        <a:srgbClr val="CE1342"/>
      </a:hlink>
      <a:folHlink>
        <a:srgbClr val="B2B2B2"/>
      </a:folHlink>
    </a:clrScheme>
    <a:fontScheme name="Arial_K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Standarddesign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F2F2F2"/>
      </a:lt2>
      <a:accent1>
        <a:srgbClr val="CE1342"/>
      </a:accent1>
      <a:accent2>
        <a:srgbClr val="014182"/>
      </a:accent2>
      <a:accent3>
        <a:srgbClr val="FFFFFF"/>
      </a:accent3>
      <a:accent4>
        <a:srgbClr val="000000"/>
      </a:accent4>
      <a:accent5>
        <a:srgbClr val="F698B1"/>
      </a:accent5>
      <a:accent6>
        <a:srgbClr val="0264C6"/>
      </a:accent6>
      <a:hlink>
        <a:srgbClr val="CE1342"/>
      </a:hlink>
      <a:folHlink>
        <a:srgbClr val="B2B2B2"/>
      </a:folHlink>
    </a:clrScheme>
    <a:fontScheme name="Arial_K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Office PowerPoint</Application>
  <PresentationFormat>Breitbild</PresentationFormat>
  <Paragraphs>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2_Standarddesign</vt:lpstr>
      <vt:lpstr>3_Standarddesign</vt:lpstr>
      <vt:lpstr>Im Rahmen dieses Vortrages bestehen folgende Interessenskonflikte:</vt:lpstr>
      <vt:lpstr>PowerPoint-Präsentation</vt:lpstr>
    </vt:vector>
  </TitlesOfParts>
  <Company>DGK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Prof. Dr. G. Arnold</dc:creator>
  <cp:lastModifiedBy>Gerathewohl, Amelie</cp:lastModifiedBy>
  <cp:revision>206</cp:revision>
  <dcterms:created xsi:type="dcterms:W3CDTF">2002-06-10T11:40:26Z</dcterms:created>
  <dcterms:modified xsi:type="dcterms:W3CDTF">2021-07-02T08:03:41Z</dcterms:modified>
</cp:coreProperties>
</file>